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54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480" y="-192"/>
      </p:cViewPr>
      <p:guideLst>
        <p:guide orient="horz" pos="707"/>
        <p:guide orient="horz" pos="1595"/>
        <p:guide orient="horz" pos="1742"/>
        <p:guide orient="horz" pos="3118"/>
        <p:guide orient="horz" pos="2540"/>
        <p:guide orient="horz" pos="566"/>
        <p:guide orient="horz" pos="1758"/>
        <p:guide orient="horz" pos="2097"/>
        <p:guide orient="horz" pos="1863"/>
        <p:guide orient="horz" pos="1855"/>
        <p:guide pos="3291"/>
        <p:guide pos="5473"/>
        <p:guide pos="1155"/>
        <p:guide pos="4222"/>
        <p:guide pos="308"/>
        <p:guide pos="28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7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F3367-14E8-45A1-A1FF-87433C3CA3A3}" type="datetimeFigureOut">
              <a:rPr lang="en-GB" smtClean="0"/>
              <a:t>25/09/17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07BFF-BE17-4C3F-A578-90A0C487A8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839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0109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495302" y="4502150"/>
            <a:ext cx="8194675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2176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21896"/>
          </a:xfrm>
        </p:spPr>
        <p:txBody>
          <a:bodyPr vert="eaVert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844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248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950" y="1200151"/>
            <a:ext cx="8197850" cy="318018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792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2" y="1200151"/>
            <a:ext cx="8191498" cy="3213099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792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50" y="1631156"/>
            <a:ext cx="4008438" cy="27789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2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"/>
            <a:ext cx="8188325" cy="666392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75" y="1304503"/>
            <a:ext cx="8177215" cy="3084156"/>
          </a:xfrm>
        </p:spPr>
        <p:txBody>
          <a:bodyPr numCol="2" spcCol="180000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400" baseline="0">
                <a:solidFill>
                  <a:srgbClr val="7F7F7F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0"/>
            <a:endParaRPr lang="en-GB" dirty="0" smtClean="0"/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dirty="0" smtClean="0"/>
              <a:t>Click to edit Master text styles</a:t>
            </a:r>
          </a:p>
          <a:p>
            <a:pPr lvl="0"/>
            <a:endParaRPr lang="en-GB" dirty="0" smtClean="0"/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dirty="0" smtClean="0"/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dirty="0" smtClean="0"/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dirty="0" smtClean="0"/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dirty="0" smtClean="0"/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dirty="0" smtClean="0"/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dirty="0" smtClean="0"/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dirty="0" smtClean="0"/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dirty="0" smtClean="0"/>
              <a:t>Click to edit Master text styles</a:t>
            </a:r>
          </a:p>
          <a:p>
            <a:pPr lvl="0"/>
            <a:endParaRPr lang="en-GB" dirty="0" smtClean="0"/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dirty="0" smtClean="0"/>
              <a:t>Click to edit Master text styles</a:t>
            </a:r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>
            <a:off x="481015" y="666393"/>
            <a:ext cx="8194675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20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98474" y="1"/>
            <a:ext cx="8188325" cy="666392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481015" y="666393"/>
            <a:ext cx="8194675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06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98474" y="1"/>
            <a:ext cx="8188325" cy="666392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cxnSp>
        <p:nvCxnSpPr>
          <p:cNvPr id="13" name="Straight Connector 12"/>
          <p:cNvCxnSpPr>
            <a:cxnSpLocks/>
          </p:cNvCxnSpPr>
          <p:nvPr userDrawn="1"/>
        </p:nvCxnSpPr>
        <p:spPr>
          <a:xfrm>
            <a:off x="481015" y="666393"/>
            <a:ext cx="8194675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726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7F7F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697030"/>
          </a:xfrm>
        </p:spPr>
        <p:txBody>
          <a:bodyPr/>
          <a:lstStyle>
            <a:lvl1pPr>
              <a:defRPr sz="1800">
                <a:solidFill>
                  <a:srgbClr val="7F7F7F"/>
                </a:solidFill>
              </a:defRPr>
            </a:lvl1pPr>
            <a:lvl2pPr>
              <a:defRPr sz="1600">
                <a:solidFill>
                  <a:srgbClr val="7F7F7F"/>
                </a:solidFill>
              </a:defRPr>
            </a:lvl2pPr>
            <a:lvl3pPr>
              <a:defRPr sz="1600">
                <a:solidFill>
                  <a:srgbClr val="7F7F7F"/>
                </a:solidFill>
              </a:defRPr>
            </a:lvl3pPr>
            <a:lvl4pPr>
              <a:defRPr sz="1400">
                <a:solidFill>
                  <a:srgbClr val="7F7F7F"/>
                </a:solidFill>
              </a:defRPr>
            </a:lvl4pPr>
            <a:lvl5pPr>
              <a:defRPr sz="1200">
                <a:solidFill>
                  <a:srgbClr val="7F7F7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98474" y="1"/>
            <a:ext cx="8188325" cy="666392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481015" y="666393"/>
            <a:ext cx="8194675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2"/>
          <p:cNvSpPr>
            <a:spLocks noGrp="1"/>
          </p:cNvSpPr>
          <p:nvPr>
            <p:ph type="body" idx="11"/>
          </p:nvPr>
        </p:nvSpPr>
        <p:spPr>
          <a:xfrm>
            <a:off x="4635502" y="1150566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7F7F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12"/>
          </p:nvPr>
        </p:nvSpPr>
        <p:spPr>
          <a:xfrm>
            <a:off x="4635502" y="1630388"/>
            <a:ext cx="4040188" cy="2697798"/>
          </a:xfrm>
        </p:spPr>
        <p:txBody>
          <a:bodyPr/>
          <a:lstStyle>
            <a:lvl1pPr>
              <a:defRPr sz="1800">
                <a:solidFill>
                  <a:srgbClr val="7F7F7F"/>
                </a:solidFill>
              </a:defRPr>
            </a:lvl1pPr>
            <a:lvl2pPr>
              <a:defRPr sz="1600">
                <a:solidFill>
                  <a:srgbClr val="7F7F7F"/>
                </a:solidFill>
              </a:defRPr>
            </a:lvl2pPr>
            <a:lvl3pPr>
              <a:defRPr sz="1600">
                <a:solidFill>
                  <a:srgbClr val="7F7F7F"/>
                </a:solidFill>
              </a:defRPr>
            </a:lvl3pPr>
            <a:lvl4pPr>
              <a:defRPr sz="1400">
                <a:solidFill>
                  <a:srgbClr val="7F7F7F"/>
                </a:solidFill>
              </a:defRPr>
            </a:lvl4pPr>
            <a:lvl5pPr>
              <a:defRPr sz="1200">
                <a:solidFill>
                  <a:srgbClr val="7F7F7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38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495302" y="4502150"/>
            <a:ext cx="8194675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481015" y="666393"/>
            <a:ext cx="8194675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20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2570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495302" y="4502150"/>
            <a:ext cx="8194675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7674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2" y="939403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63956" y="1788251"/>
            <a:ext cx="2556950" cy="18616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495302" y="4502150"/>
            <a:ext cx="8194675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/>
          <p:cNvSpPr>
            <a:spLocks noGrp="1"/>
          </p:cNvSpPr>
          <p:nvPr>
            <p:ph type="body" idx="11"/>
          </p:nvPr>
        </p:nvSpPr>
        <p:spPr>
          <a:xfrm>
            <a:off x="6163956" y="939403"/>
            <a:ext cx="2511734" cy="69098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7F7F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9463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6663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1015" y="4750874"/>
            <a:ext cx="8205785" cy="376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481015" y="4750874"/>
            <a:ext cx="8205785" cy="376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Footer Placeholder 5">
            <a:extLst>
              <a:ext uri="{FF2B5EF4-FFF2-40B4-BE49-F238E27FC236}">
                <a16:creationId xmlns="" xmlns:a16="http://schemas.microsoft.com/office/drawing/2014/main" id="{0578203D-A288-4255-AC89-B5A1271AC520}"/>
              </a:ext>
            </a:extLst>
          </p:cNvPr>
          <p:cNvSpPr txBox="1">
            <a:spLocks/>
          </p:cNvSpPr>
          <p:nvPr userDrawn="1"/>
        </p:nvSpPr>
        <p:spPr>
          <a:xfrm>
            <a:off x="481015" y="4804056"/>
            <a:ext cx="3086100" cy="2746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900" dirty="0">
              <a:solidFill>
                <a:srgbClr val="7F7F7F"/>
              </a:solidFill>
            </a:endParaRPr>
          </a:p>
        </p:txBody>
      </p:sp>
      <p:pic>
        <p:nvPicPr>
          <p:cNvPr id="12" name="Picture 11" descr="BR FULL LOGO CMYK .png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540" y="4644467"/>
            <a:ext cx="968413" cy="36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7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5" r:id="rId2"/>
    <p:sldLayoutId id="2147483663" r:id="rId3"/>
    <p:sldLayoutId id="2147483664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4" r:id="rId12"/>
    <p:sldLayoutId id="2147483675" r:id="rId13"/>
    <p:sldLayoutId id="2147483677" r:id="rId14"/>
    <p:sldLayoutId id="2147483653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>
          <a:solidFill>
            <a:srgbClr val="7F7F7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612900" y="63500"/>
            <a:ext cx="7556501" cy="5054600"/>
            <a:chOff x="1612900" y="63500"/>
            <a:chExt cx="7556501" cy="5054600"/>
          </a:xfrm>
        </p:grpSpPr>
        <p:pic>
          <p:nvPicPr>
            <p:cNvPr id="3" name="Picture 2" descr="BRL IoT Security Threat Map 2017 PowerPoint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46" t="9136" r="5543" b="10617"/>
            <a:stretch/>
          </p:blipFill>
          <p:spPr>
            <a:xfrm>
              <a:off x="1663701" y="109163"/>
              <a:ext cx="7505700" cy="5008937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1612900" y="63500"/>
              <a:ext cx="1231900" cy="889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1" cy="66675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IoT Security Threat Map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000" dirty="0"/>
          </a:p>
        </p:txBody>
      </p:sp>
      <p:pic>
        <p:nvPicPr>
          <p:cNvPr id="5" name="Picture 4" descr="BRL IoT Security Threat Map 2017 PowerPoin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6" t="9136" r="81321" b="76748"/>
          <a:stretch/>
        </p:blipFill>
        <p:spPr>
          <a:xfrm>
            <a:off x="406401" y="695808"/>
            <a:ext cx="1587500" cy="116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118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4460</TotalTime>
  <Words>4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IoT Security Threat Map 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Claire</dc:creator>
  <cp:keywords/>
  <dc:description/>
  <cp:lastModifiedBy>Claire</cp:lastModifiedBy>
  <cp:revision>139</cp:revision>
  <cp:lastPrinted>2017-09-08T09:15:06Z</cp:lastPrinted>
  <dcterms:created xsi:type="dcterms:W3CDTF">2016-03-23T11:43:32Z</dcterms:created>
  <dcterms:modified xsi:type="dcterms:W3CDTF">2017-09-25T09:55:06Z</dcterms:modified>
  <cp:category/>
</cp:coreProperties>
</file>