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80" y="-336"/>
      </p:cViewPr>
      <p:guideLst>
        <p:guide orient="horz" pos="707"/>
        <p:guide orient="horz" pos="1595"/>
        <p:guide orient="horz" pos="1742"/>
        <p:guide orient="horz" pos="3118"/>
        <p:guide orient="horz" pos="2540"/>
        <p:guide orient="horz" pos="566"/>
        <p:guide orient="horz" pos="1758"/>
        <p:guide orient="horz" pos="2097"/>
        <p:guide orient="horz" pos="1863"/>
        <p:guide orient="horz" pos="1855"/>
        <p:guide pos="3291"/>
        <p:guide pos="5473"/>
        <p:guide pos="1155"/>
        <p:guide pos="4222"/>
        <p:guide pos="308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F3367-14E8-45A1-A1FF-87433C3CA3A3}" type="datetimeFigureOut">
              <a:rPr lang="en-GB" smtClean="0"/>
              <a:t>25/09/17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07BFF-BE17-4C3F-A578-90A0C487A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3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10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495302" y="4502150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17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21896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4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24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1200151"/>
            <a:ext cx="8197850" cy="318018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9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1200151"/>
            <a:ext cx="8191498" cy="32130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92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50" y="1631156"/>
            <a:ext cx="4008438" cy="27789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"/>
            <a:ext cx="8188325" cy="66639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1304503"/>
            <a:ext cx="8177215" cy="3084156"/>
          </a:xfrm>
        </p:spPr>
        <p:txBody>
          <a:bodyPr numCol="2" spcCol="18000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 baseline="0">
                <a:solidFill>
                  <a:srgbClr val="7F7F7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481015" y="666393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0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8474" y="1"/>
            <a:ext cx="8188325" cy="66639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81015" y="666393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0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8474" y="1"/>
            <a:ext cx="8188325" cy="66639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481015" y="666393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6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97030"/>
          </a:xfrm>
        </p:spPr>
        <p:txBody>
          <a:bodyPr/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8474" y="1"/>
            <a:ext cx="8188325" cy="66639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81015" y="666393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635502" y="1150566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4635502" y="1630388"/>
            <a:ext cx="4040188" cy="2697798"/>
          </a:xfrm>
        </p:spPr>
        <p:txBody>
          <a:bodyPr/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8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495302" y="4502150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481015" y="666393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2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57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495302" y="4502150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7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302" y="93940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3956" y="1788251"/>
            <a:ext cx="2556950" cy="18616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95302" y="4502150"/>
            <a:ext cx="81946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6163956" y="939403"/>
            <a:ext cx="2511734" cy="69098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46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66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015" y="4750874"/>
            <a:ext cx="8205785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81015" y="4750874"/>
            <a:ext cx="8205785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0578203D-A288-4255-AC89-B5A1271AC520}"/>
              </a:ext>
            </a:extLst>
          </p:cNvPr>
          <p:cNvSpPr txBox="1">
            <a:spLocks/>
          </p:cNvSpPr>
          <p:nvPr userDrawn="1"/>
        </p:nvSpPr>
        <p:spPr>
          <a:xfrm>
            <a:off x="481015" y="4804056"/>
            <a:ext cx="30861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>
              <a:solidFill>
                <a:srgbClr val="7F7F7F"/>
              </a:solidFill>
            </a:endParaRPr>
          </a:p>
        </p:txBody>
      </p:sp>
      <p:pic>
        <p:nvPicPr>
          <p:cNvPr id="12" name="Picture 11" descr="BR FULL LOGO CMYK 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40" y="4644467"/>
            <a:ext cx="968413" cy="3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7" r:id="rId14"/>
    <p:sldLayoutId id="214748365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1" cy="6667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M2M World of Connected Services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The Internet of Things</a:t>
            </a:r>
            <a:endParaRPr lang="en-US" sz="2000" dirty="0"/>
          </a:p>
        </p:txBody>
      </p:sp>
      <p:pic>
        <p:nvPicPr>
          <p:cNvPr id="2" name="Picture 1" descr="BRL M2M_IoT Full Sector Map 20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t="20494" r="16120" b="19013"/>
          <a:stretch/>
        </p:blipFill>
        <p:spPr>
          <a:xfrm>
            <a:off x="812801" y="353511"/>
            <a:ext cx="7581900" cy="47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1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4452</TotalTime>
  <Words>5</Words>
  <Application>Microsoft Macintosh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M2M World of Connected Services The Internet of Things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Claire</dc:creator>
  <cp:keywords/>
  <dc:description/>
  <cp:lastModifiedBy>Claire</cp:lastModifiedBy>
  <cp:revision>137</cp:revision>
  <cp:lastPrinted>2017-09-08T09:15:06Z</cp:lastPrinted>
  <dcterms:created xsi:type="dcterms:W3CDTF">2016-03-23T11:43:32Z</dcterms:created>
  <dcterms:modified xsi:type="dcterms:W3CDTF">2017-09-25T09:27:47Z</dcterms:modified>
  <cp:category/>
</cp:coreProperties>
</file>